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8889dde5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8889dde5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8889dde5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8889dde5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8889dde5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8889dde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8889dde5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8889dde5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8889dde5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8889dde5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82734bf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82734bf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8889dde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8889dde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8889dde5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8889dde5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8889dde5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8889dde5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8889dde5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8889dde5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8889dde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8889dde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8889dde5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8889dde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8889dde5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8889dde5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910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A3 Data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75" y="2448050"/>
            <a:ext cx="1398550" cy="13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adotada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800700" y="1130025"/>
            <a:ext cx="7809600" cy="12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 isso, podemos obter apenas o conjunto de empresas relacionadas a área de streaming dentre todas as empresas apresentadas no site da Crunchbase, possibilitando agora a extração de insights desses dados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6450"/>
            <a:ext cx="8727101" cy="27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relações entre empresas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950" y="1039525"/>
            <a:ext cx="5010343" cy="36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298125" y="1399250"/>
            <a:ext cx="36264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Um grafo representa um modelo de análise e </a:t>
            </a:r>
            <a:r>
              <a:rPr lang="pt-BR"/>
              <a:t>visualização</a:t>
            </a:r>
            <a:r>
              <a:rPr lang="pt-BR"/>
              <a:t> de relações entre agentes. No nosso caso os agentes são empresas de streaming. Algumas delas estão mais próximas do que outras na sua área de atuação. Podemos obter essa informação avaliando o grafo gerado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975" y="121150"/>
            <a:ext cx="4901199" cy="49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 e insights gerados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25225"/>
            <a:ext cx="3846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Podemos verificar no grafo apresentado que algumas empresas têm bastante relação com outras, por exemplo, a Visionular, a FaceUnity, a Wurl e a Amazon, elas estão todas bem próximas no mesmo cluster, podendo ser um cluster estratégico para investimento em frente de grupos relacionados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Streaming Invest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00" y="883300"/>
            <a:ext cx="3767601" cy="376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464100" y="1225225"/>
            <a:ext cx="4070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Essas e outras informações podem ser obtidas avaliando a relação entre nós (empresas) e arestas (relação entre essas empresas), e com isso decisões mais estratégicas podem ser tomadas não avaliando apenas um empresa específica, mas como ela se insere e se relaciona com outras do mesmo segmento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Streaming Invest agradece, muito obrigado!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25" y="1035900"/>
            <a:ext cx="3767601" cy="37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825" y="962400"/>
            <a:ext cx="3914601" cy="39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a. Apresentação do desafio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b. Explicação do processo utilizado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c. Hipóteses levantadas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d. Análise exploratória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e. Conclusões e insights gerados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desafio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O objetivo deste teste é que você consiga explorar e demonstrar suas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habilidades como Cientista de Dados, principalmente explorando técnicas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de NLP. Seja criativo com as análises. Caso seja necessário, você pode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definir premissas e suposições, basta justificá-las.”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Explicação do processo utilizado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Para realizar esse desafio foi enviado um conjunto de dados e indicado que eu quem deveria construir as hipóteses sobre esses dados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Dessa forma, como haviam apenas 2 colunas, uma de ID e outra de Descrição, tive que avaliar o conteúdo do texto para descobrir o que fazer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Avaliando o conteúdo dele percebi que eram várias descrições das atividades de empresas de algum site que centralizada essas informações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Joguei algumas das descrições no Google e descobri que esses dados vieram do site da Crunchbase, que fornece insights empresariais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Foi nessa que resolvi elaborar alguma análise desses textos e da relação entre eles para prover um serviço inteligente de insights empresariais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Hipóteses levantadas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847175"/>
            <a:ext cx="4312800" cy="16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Venture Capital é uma modalidade de investimento focada no crescimento de empresas com alto potencial em um determinado segmento.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178" y="1147213"/>
            <a:ext cx="3882772" cy="263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Hipóteses levantadas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62325"/>
            <a:ext cx="43128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 o crescimento tecnológico dos meios digitais nesse período da pós pandemia, especialistas desse Venture Capital descobriram que a área de Streaming está cada vez mais atrativa.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 dessa forma, iniciaram recentemente uma nova área de investimento chamada Streaming Invest, que é responsável por elencar os melhores players desse segmento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0" y="1643325"/>
            <a:ext cx="4214700" cy="21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utilizados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326" y="1285038"/>
            <a:ext cx="4398375" cy="30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7900" y="1414725"/>
            <a:ext cx="37206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Para identificar os melhores players do mercado desse segmento específico são levantados textos de descrição de dezenas de milhares de empresas do crunchbase.com, que é uma solução responsável por centralizar e prover informações empresariais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98125" y="1399250"/>
            <a:ext cx="34152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processo de leitura manual seria muito dispendioso, pois são muitos registros e os investidores estão com pressa para não perder o timing.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Nisso utilizando técnicas de NLP são selecionados os principais termos de cada descrição das empresas listadas da base utilizada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900" y="1399239"/>
            <a:ext cx="5195150" cy="29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adotada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800700" y="1130025"/>
            <a:ext cx="7809600" cy="12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Utilizando os principais termos de cada empresa listada, são separadas as que correspondem </a:t>
            </a:r>
            <a:r>
              <a:rPr lang="pt-BR"/>
              <a:t>à categoria</a:t>
            </a:r>
            <a:r>
              <a:rPr lang="pt-BR"/>
              <a:t> de streaming  e as que não, pois dessa forma podemos nos aproximar do foco de trabalho da solução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9075"/>
            <a:ext cx="8839201" cy="27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